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92672" y="6257179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Thread(5) 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Prod and Cons Using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Queue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Queue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Python Event 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Producer/Consumer Pattern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37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62</cp:revision>
  <dcterms:created xsi:type="dcterms:W3CDTF">2020-11-27T19:15:27Z</dcterms:created>
  <dcterms:modified xsi:type="dcterms:W3CDTF">2021-02-16T04:33:19Z</dcterms:modified>
</cp:coreProperties>
</file>